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42803763" cy="302752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" d="100"/>
          <a:sy n="10" d="100"/>
        </p:scale>
        <p:origin x="2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131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64592"/>
            <a:ext cx="29946816" cy="42474816"/>
          </a:xfrm>
          <a:prstGeom prst="rect">
            <a:avLst/>
          </a:prstGeom>
          <a:ln w="44450">
            <a:solidFill>
              <a:srgbClr val="F0671D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pic>
        <p:nvPicPr>
          <p:cNvPr id="3" name="Image 0" descr="logo_mn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66928"/>
            <a:ext cx="3420245" cy="1260396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13415880" y="594360"/>
            <a:ext cx="2651760" cy="1371600"/>
          </a:xfrm>
          <a:prstGeom prst="rect">
            <a:avLst/>
          </a:prstGeom>
          <a:solidFill>
            <a:srgbClr val="FFFCE4"/>
          </a:solidFill>
          <a:ln w="19050">
            <a:solidFill>
              <a:srgbClr val="F0671D"/>
            </a:solidFill>
            <a:prstDash val="dash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2"/>
          <p:cNvSpPr/>
          <p:nvPr/>
        </p:nvSpPr>
        <p:spPr>
          <a:xfrm>
            <a:off x="13415880" y="594360"/>
            <a:ext cx="2651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[INSTITUTION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LOGO]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548640" y="2240280"/>
            <a:ext cx="29178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0" b="1" dirty="0">
                <a:solidFill>
                  <a:srgbClr val="2049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[TITLE OF RESEARCH]</a:t>
            </a:r>
            <a:endParaRPr lang="en-US" sz="7000" dirty="0"/>
          </a:p>
        </p:txBody>
      </p:sp>
      <p:sp>
        <p:nvSpPr>
          <p:cNvPr id="10" name="Text 6"/>
          <p:cNvSpPr/>
          <p:nvPr/>
        </p:nvSpPr>
        <p:spPr>
          <a:xfrm>
            <a:off x="548640" y="4160520"/>
            <a:ext cx="2917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 1¹, Author 2², Author 3¹</a:t>
            </a:r>
            <a:endParaRPr lang="en-US" sz="2600" dirty="0"/>
          </a:p>
        </p:txBody>
      </p:sp>
      <p:sp>
        <p:nvSpPr>
          <p:cNvPr id="11" name="Text 7"/>
          <p:cNvSpPr/>
          <p:nvPr/>
        </p:nvSpPr>
        <p:spPr>
          <a:xfrm>
            <a:off x="548640" y="4663440"/>
            <a:ext cx="2917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¹Department, Institution/University, City, State/UT    |    ²Department, Institution/University, City, State/UT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548640" y="5120640"/>
            <a:ext cx="2917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467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Presenting Author: </a:t>
            </a:r>
            <a:r>
              <a:rPr lang="en-US" sz="1800" dirty="0">
                <a:solidFill>
                  <a:srgbClr val="467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[Name]</a:t>
            </a:r>
            <a:r>
              <a:rPr lang="en-US" sz="1800" b="1" dirty="0">
                <a:solidFill>
                  <a:srgbClr val="467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|    Thematic Area: </a:t>
            </a:r>
            <a:r>
              <a:rPr lang="en-US" sz="1800" dirty="0">
                <a:solidFill>
                  <a:srgbClr val="467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[Selected Theme]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548640" y="5623560"/>
            <a:ext cx="29178720" cy="32004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4" name="Shape 10"/>
          <p:cNvSpPr/>
          <p:nvPr/>
        </p:nvSpPr>
        <p:spPr>
          <a:xfrm>
            <a:off x="548640" y="5852160"/>
            <a:ext cx="9543360" cy="8915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3BB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Shape 11"/>
          <p:cNvSpPr/>
          <p:nvPr/>
        </p:nvSpPr>
        <p:spPr>
          <a:xfrm>
            <a:off x="548640" y="5852160"/>
            <a:ext cx="9543360" cy="685800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6" name="Text 12"/>
          <p:cNvSpPr/>
          <p:nvPr/>
        </p:nvSpPr>
        <p:spPr>
          <a:xfrm>
            <a:off x="658368" y="5852160"/>
            <a:ext cx="93239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Background / Problem Statement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658368" y="6611112"/>
            <a:ext cx="9323904" cy="8083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[Research problem/gap and why it is important. Set the context in 2–3 sentences before stating the gap.]</a:t>
            </a:r>
            <a:endParaRPr lang="en-US" sz="2400" dirty="0"/>
          </a:p>
        </p:txBody>
      </p:sp>
      <p:sp>
        <p:nvSpPr>
          <p:cNvPr id="18" name="Shape 14"/>
          <p:cNvSpPr/>
          <p:nvPr/>
        </p:nvSpPr>
        <p:spPr>
          <a:xfrm>
            <a:off x="548640" y="15087600"/>
            <a:ext cx="9543360" cy="7086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3BB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Shape 15"/>
          <p:cNvSpPr/>
          <p:nvPr/>
        </p:nvSpPr>
        <p:spPr>
          <a:xfrm>
            <a:off x="548640" y="15087600"/>
            <a:ext cx="9543360" cy="685800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0" name="Text 16"/>
          <p:cNvSpPr/>
          <p:nvPr/>
        </p:nvSpPr>
        <p:spPr>
          <a:xfrm>
            <a:off x="658368" y="15087600"/>
            <a:ext cx="93239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Objective(s)</a:t>
            </a:r>
            <a:endParaRPr lang="en-US" sz="3200" dirty="0"/>
          </a:p>
        </p:txBody>
      </p:sp>
      <p:sp>
        <p:nvSpPr>
          <p:cNvPr id="21" name="Text 17"/>
          <p:cNvSpPr/>
          <p:nvPr/>
        </p:nvSpPr>
        <p:spPr>
          <a:xfrm>
            <a:off x="658368" y="15846552"/>
            <a:ext cx="9323904" cy="6254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[List 2–4 concise research objectives or questions as short bullet points.]</a:t>
            </a:r>
            <a:endParaRPr lang="en-US" sz="2400" dirty="0"/>
          </a:p>
        </p:txBody>
      </p:sp>
      <p:sp>
        <p:nvSpPr>
          <p:cNvPr id="22" name="Shape 18"/>
          <p:cNvSpPr/>
          <p:nvPr/>
        </p:nvSpPr>
        <p:spPr>
          <a:xfrm>
            <a:off x="548640" y="22494240"/>
            <a:ext cx="9543360" cy="17099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3BB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3" name="Shape 19"/>
          <p:cNvSpPr/>
          <p:nvPr/>
        </p:nvSpPr>
        <p:spPr>
          <a:xfrm>
            <a:off x="548640" y="22494240"/>
            <a:ext cx="9543360" cy="685800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4" name="Text 20"/>
          <p:cNvSpPr/>
          <p:nvPr/>
        </p:nvSpPr>
        <p:spPr>
          <a:xfrm>
            <a:off x="658368" y="22494240"/>
            <a:ext cx="93239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Methodology / Approach</a:t>
            </a:r>
            <a:endParaRPr lang="en-US" sz="3200" dirty="0"/>
          </a:p>
        </p:txBody>
      </p:sp>
      <p:sp>
        <p:nvSpPr>
          <p:cNvPr id="25" name="Text 21"/>
          <p:cNvSpPr/>
          <p:nvPr/>
        </p:nvSpPr>
        <p:spPr>
          <a:xfrm>
            <a:off x="658368" y="23253192"/>
            <a:ext cx="9323904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[Research design, experimental methodology, model, dataset, prototype or analytical framework.]</a:t>
            </a:r>
            <a:endParaRPr lang="en-US" sz="2400" dirty="0"/>
          </a:p>
        </p:txBody>
      </p:sp>
      <p:sp>
        <p:nvSpPr>
          <p:cNvPr id="26" name="Shape 22"/>
          <p:cNvSpPr/>
          <p:nvPr/>
        </p:nvSpPr>
        <p:spPr>
          <a:xfrm>
            <a:off x="658368" y="26270712"/>
            <a:ext cx="9323904" cy="13249656"/>
          </a:xfrm>
          <a:prstGeom prst="rect">
            <a:avLst/>
          </a:prstGeom>
          <a:solidFill>
            <a:srgbClr val="FFFDF2"/>
          </a:solidFill>
          <a:ln w="15875">
            <a:solidFill>
              <a:srgbClr val="BFBFA6"/>
            </a:solidFill>
            <a:prstDash val="dash"/>
          </a:ln>
        </p:spPr>
        <p:txBody>
          <a:bodyPr/>
          <a:lstStyle/>
          <a:p>
            <a:endParaRPr lang="en-IN"/>
          </a:p>
        </p:txBody>
      </p:sp>
      <p:sp>
        <p:nvSpPr>
          <p:cNvPr id="27" name="Text 23"/>
          <p:cNvSpPr/>
          <p:nvPr/>
        </p:nvSpPr>
        <p:spPr>
          <a:xfrm>
            <a:off x="795528" y="26270712"/>
            <a:ext cx="9049584" cy="13249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8A8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[Insert workflow / schematic / figure — 300 dpi minimum at final size]</a:t>
            </a:r>
            <a:endParaRPr lang="en-US" sz="1800" dirty="0"/>
          </a:p>
        </p:txBody>
      </p:sp>
      <p:sp>
        <p:nvSpPr>
          <p:cNvPr id="28" name="Shape 24"/>
          <p:cNvSpPr/>
          <p:nvPr/>
        </p:nvSpPr>
        <p:spPr>
          <a:xfrm>
            <a:off x="10366320" y="5852160"/>
            <a:ext cx="9543360" cy="2354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3BB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9" name="Shape 25"/>
          <p:cNvSpPr/>
          <p:nvPr/>
        </p:nvSpPr>
        <p:spPr>
          <a:xfrm>
            <a:off x="10366320" y="5852160"/>
            <a:ext cx="9543360" cy="685800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0" name="Text 26"/>
          <p:cNvSpPr/>
          <p:nvPr/>
        </p:nvSpPr>
        <p:spPr>
          <a:xfrm>
            <a:off x="10476048" y="5852160"/>
            <a:ext cx="93239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Key Results / Findings</a:t>
            </a:r>
            <a:endParaRPr lang="en-US" sz="3200" dirty="0"/>
          </a:p>
        </p:txBody>
      </p:sp>
      <p:sp>
        <p:nvSpPr>
          <p:cNvPr id="31" name="Text 27"/>
          <p:cNvSpPr/>
          <p:nvPr/>
        </p:nvSpPr>
        <p:spPr>
          <a:xfrm>
            <a:off x="10476048" y="6611112"/>
            <a:ext cx="932390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[Present the principal quantitative and qualitative findings.]</a:t>
            </a:r>
            <a:endParaRPr lang="en-US" sz="2400" dirty="0"/>
          </a:p>
        </p:txBody>
      </p:sp>
      <p:sp>
        <p:nvSpPr>
          <p:cNvPr id="32" name="Shape 28"/>
          <p:cNvSpPr/>
          <p:nvPr/>
        </p:nvSpPr>
        <p:spPr>
          <a:xfrm>
            <a:off x="10476048" y="9079992"/>
            <a:ext cx="9323904" cy="20244816"/>
          </a:xfrm>
          <a:prstGeom prst="rect">
            <a:avLst/>
          </a:prstGeom>
          <a:solidFill>
            <a:srgbClr val="FFFDF2"/>
          </a:solidFill>
          <a:ln w="15875">
            <a:solidFill>
              <a:srgbClr val="BFBFA6"/>
            </a:solidFill>
            <a:prstDash val="dash"/>
          </a:ln>
        </p:spPr>
        <p:txBody>
          <a:bodyPr/>
          <a:lstStyle/>
          <a:p>
            <a:endParaRPr lang="en-IN"/>
          </a:p>
        </p:txBody>
      </p:sp>
      <p:sp>
        <p:nvSpPr>
          <p:cNvPr id="33" name="Text 29"/>
          <p:cNvSpPr/>
          <p:nvPr/>
        </p:nvSpPr>
        <p:spPr>
          <a:xfrm>
            <a:off x="10613208" y="9079992"/>
            <a:ext cx="9049584" cy="20244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8A8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[Insert graphs / charts / maps / tables / photographs — 300 dpi minimum at final size]</a:t>
            </a:r>
            <a:endParaRPr lang="en-US" sz="1800" dirty="0"/>
          </a:p>
        </p:txBody>
      </p:sp>
      <p:sp>
        <p:nvSpPr>
          <p:cNvPr id="34" name="Shape 30"/>
          <p:cNvSpPr/>
          <p:nvPr/>
        </p:nvSpPr>
        <p:spPr>
          <a:xfrm>
            <a:off x="10366320" y="29718000"/>
            <a:ext cx="9543360" cy="9875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3BB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5" name="Shape 31"/>
          <p:cNvSpPr/>
          <p:nvPr/>
        </p:nvSpPr>
        <p:spPr>
          <a:xfrm>
            <a:off x="10366320" y="29718000"/>
            <a:ext cx="9543360" cy="685800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6" name="Text 32"/>
          <p:cNvSpPr/>
          <p:nvPr/>
        </p:nvSpPr>
        <p:spPr>
          <a:xfrm>
            <a:off x="10476048" y="29718000"/>
            <a:ext cx="93239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Innovation / Novelty</a:t>
            </a:r>
            <a:endParaRPr lang="en-US" sz="3200" dirty="0"/>
          </a:p>
        </p:txBody>
      </p:sp>
      <p:sp>
        <p:nvSpPr>
          <p:cNvPr id="37" name="Text 33"/>
          <p:cNvSpPr/>
          <p:nvPr/>
        </p:nvSpPr>
        <p:spPr>
          <a:xfrm>
            <a:off x="10476048" y="30476952"/>
            <a:ext cx="9323904" cy="9043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distinguishes this research, technology, methodology or approach from existing work?]</a:t>
            </a:r>
            <a:endParaRPr lang="en-US" sz="2400" dirty="0"/>
          </a:p>
        </p:txBody>
      </p:sp>
      <p:sp>
        <p:nvSpPr>
          <p:cNvPr id="38" name="Shape 34"/>
          <p:cNvSpPr/>
          <p:nvPr/>
        </p:nvSpPr>
        <p:spPr>
          <a:xfrm>
            <a:off x="20184000" y="5852160"/>
            <a:ext cx="9543360" cy="8458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3BB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9" name="Shape 35"/>
          <p:cNvSpPr/>
          <p:nvPr/>
        </p:nvSpPr>
        <p:spPr>
          <a:xfrm>
            <a:off x="20184000" y="5852160"/>
            <a:ext cx="9543360" cy="685800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0" name="Text 36"/>
          <p:cNvSpPr/>
          <p:nvPr/>
        </p:nvSpPr>
        <p:spPr>
          <a:xfrm>
            <a:off x="20293728" y="5852160"/>
            <a:ext cx="93239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RE Relevance &amp; Potential Application</a:t>
            </a:r>
            <a:endParaRPr lang="en-US" sz="3200" dirty="0"/>
          </a:p>
        </p:txBody>
      </p:sp>
      <p:sp>
        <p:nvSpPr>
          <p:cNvPr id="41" name="Text 37"/>
          <p:cNvSpPr/>
          <p:nvPr/>
        </p:nvSpPr>
        <p:spPr>
          <a:xfrm>
            <a:off x="20293728" y="6611112"/>
            <a:ext cx="9323904" cy="7626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[Potential application, deployment relevance, scalability and contribution to renewable energy development.]</a:t>
            </a:r>
            <a:endParaRPr lang="en-US" sz="2400" dirty="0"/>
          </a:p>
        </p:txBody>
      </p:sp>
      <p:sp>
        <p:nvSpPr>
          <p:cNvPr id="42" name="Shape 38"/>
          <p:cNvSpPr/>
          <p:nvPr/>
        </p:nvSpPr>
        <p:spPr>
          <a:xfrm>
            <a:off x="20184000" y="14630400"/>
            <a:ext cx="9543360" cy="7543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3BB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3" name="Shape 39"/>
          <p:cNvSpPr/>
          <p:nvPr/>
        </p:nvSpPr>
        <p:spPr>
          <a:xfrm>
            <a:off x="20184000" y="14630400"/>
            <a:ext cx="9543360" cy="685800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4" name="Text 40"/>
          <p:cNvSpPr/>
          <p:nvPr/>
        </p:nvSpPr>
        <p:spPr>
          <a:xfrm>
            <a:off x="20293728" y="14630400"/>
            <a:ext cx="93239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Conclusion / Key Takeaways</a:t>
            </a:r>
            <a:endParaRPr lang="en-US" sz="3200" dirty="0"/>
          </a:p>
        </p:txBody>
      </p:sp>
      <p:sp>
        <p:nvSpPr>
          <p:cNvPr id="45" name="Text 41"/>
          <p:cNvSpPr/>
          <p:nvPr/>
        </p:nvSpPr>
        <p:spPr>
          <a:xfrm>
            <a:off x="20293728" y="15389352"/>
            <a:ext cx="9323904" cy="6711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[3–5 concise, bulleted conclusions from the research.]</a:t>
            </a:r>
            <a:endParaRPr lang="en-US" sz="2400" dirty="0"/>
          </a:p>
        </p:txBody>
      </p:sp>
      <p:sp>
        <p:nvSpPr>
          <p:cNvPr id="46" name="Shape 42"/>
          <p:cNvSpPr/>
          <p:nvPr/>
        </p:nvSpPr>
        <p:spPr>
          <a:xfrm>
            <a:off x="20184000" y="22494240"/>
            <a:ext cx="9543360" cy="7543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3BB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7" name="Shape 43"/>
          <p:cNvSpPr/>
          <p:nvPr/>
        </p:nvSpPr>
        <p:spPr>
          <a:xfrm>
            <a:off x="20184000" y="22494240"/>
            <a:ext cx="9543360" cy="685800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8" name="Text 44"/>
          <p:cNvSpPr/>
          <p:nvPr/>
        </p:nvSpPr>
        <p:spPr>
          <a:xfrm>
            <a:off x="20293728" y="22494240"/>
            <a:ext cx="93239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References / Acknowledgements</a:t>
            </a:r>
            <a:endParaRPr lang="en-US" sz="3200" dirty="0"/>
          </a:p>
        </p:txBody>
      </p:sp>
      <p:sp>
        <p:nvSpPr>
          <p:cNvPr id="49" name="Text 45"/>
          <p:cNvSpPr/>
          <p:nvPr/>
        </p:nvSpPr>
        <p:spPr>
          <a:xfrm>
            <a:off x="20293728" y="23253192"/>
            <a:ext cx="9323904" cy="6711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[Selected references and funding/support acknowledgement, where applicable.]</a:t>
            </a:r>
            <a:endParaRPr lang="en-US" sz="1800" dirty="0"/>
          </a:p>
        </p:txBody>
      </p:sp>
      <p:sp>
        <p:nvSpPr>
          <p:cNvPr id="50" name="Shape 46"/>
          <p:cNvSpPr/>
          <p:nvPr/>
        </p:nvSpPr>
        <p:spPr>
          <a:xfrm>
            <a:off x="20184000" y="30358080"/>
            <a:ext cx="9543360" cy="9235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3BB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1" name="Shape 47"/>
          <p:cNvSpPr/>
          <p:nvPr/>
        </p:nvSpPr>
        <p:spPr>
          <a:xfrm>
            <a:off x="20184000" y="30358080"/>
            <a:ext cx="9543360" cy="685800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2" name="Text 48"/>
          <p:cNvSpPr/>
          <p:nvPr/>
        </p:nvSpPr>
        <p:spPr>
          <a:xfrm>
            <a:off x="20293728" y="30358080"/>
            <a:ext cx="93239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Contact / QR Code</a:t>
            </a:r>
            <a:endParaRPr lang="en-US" sz="3200" dirty="0"/>
          </a:p>
        </p:txBody>
      </p:sp>
      <p:sp>
        <p:nvSpPr>
          <p:cNvPr id="53" name="Text 49"/>
          <p:cNvSpPr/>
          <p:nvPr/>
        </p:nvSpPr>
        <p:spPr>
          <a:xfrm>
            <a:off x="20293728" y="31117032"/>
            <a:ext cx="93239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[Name, email, project/publication link]</a:t>
            </a:r>
            <a:endParaRPr lang="en-US" sz="1800" dirty="0"/>
          </a:p>
        </p:txBody>
      </p:sp>
      <p:sp>
        <p:nvSpPr>
          <p:cNvPr id="54" name="Shape 50"/>
          <p:cNvSpPr/>
          <p:nvPr/>
        </p:nvSpPr>
        <p:spPr>
          <a:xfrm>
            <a:off x="20293728" y="32854392"/>
            <a:ext cx="5029200" cy="5029200"/>
          </a:xfrm>
          <a:prstGeom prst="rect">
            <a:avLst/>
          </a:prstGeom>
          <a:solidFill>
            <a:srgbClr val="FFFDF2"/>
          </a:solidFill>
          <a:ln w="15875">
            <a:solidFill>
              <a:srgbClr val="BFBFA6"/>
            </a:solidFill>
            <a:prstDash val="dash"/>
          </a:ln>
        </p:spPr>
        <p:txBody>
          <a:bodyPr/>
          <a:lstStyle/>
          <a:p>
            <a:endParaRPr lang="en-IN"/>
          </a:p>
        </p:txBody>
      </p:sp>
      <p:sp>
        <p:nvSpPr>
          <p:cNvPr id="55" name="Text 51"/>
          <p:cNvSpPr/>
          <p:nvPr/>
        </p:nvSpPr>
        <p:spPr>
          <a:xfrm>
            <a:off x="20293728" y="32854392"/>
            <a:ext cx="502920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8A8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[QR CODE]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8A8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(min 400×400 px)</a:t>
            </a:r>
            <a:endParaRPr lang="en-US" sz="1600" dirty="0"/>
          </a:p>
        </p:txBody>
      </p:sp>
      <p:sp>
        <p:nvSpPr>
          <p:cNvPr id="56" name="Shape 52"/>
          <p:cNvSpPr/>
          <p:nvPr/>
        </p:nvSpPr>
        <p:spPr>
          <a:xfrm>
            <a:off x="548640" y="39593520"/>
            <a:ext cx="29178720" cy="640080"/>
          </a:xfrm>
          <a:prstGeom prst="rect">
            <a:avLst/>
          </a:prstGeom>
          <a:solidFill>
            <a:srgbClr val="204989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7" name="Text 53"/>
          <p:cNvSpPr/>
          <p:nvPr/>
        </p:nvSpPr>
        <p:spPr>
          <a:xfrm>
            <a:off x="685800" y="39593520"/>
            <a:ext cx="2890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A0 Portrait (841 × 1189 mm)  |  PDF  |  2–3 columns  |  Title 60–80 pt  |  Headings 32–40 pt  |  Body ≥24 pt  |  300 dpi images preferred</a:t>
            </a:r>
            <a:endParaRPr lang="en-US" sz="1800" dirty="0"/>
          </a:p>
        </p:txBody>
      </p:sp>
      <p:sp>
        <p:nvSpPr>
          <p:cNvPr id="58" name="Text 54"/>
          <p:cNvSpPr/>
          <p:nvPr/>
        </p:nvSpPr>
        <p:spPr>
          <a:xfrm>
            <a:off x="548640" y="40343328"/>
            <a:ext cx="2917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poster concise, visual and self-explanatory. Prioritise key findings and visuals over large blocks of text.</a:t>
            </a:r>
            <a:endParaRPr lang="en-US" sz="1800" dirty="0"/>
          </a:p>
        </p:txBody>
      </p:sp>
      <p:sp>
        <p:nvSpPr>
          <p:cNvPr id="59" name="Shape 55"/>
          <p:cNvSpPr/>
          <p:nvPr/>
        </p:nvSpPr>
        <p:spPr>
          <a:xfrm>
            <a:off x="548640" y="40891968"/>
            <a:ext cx="29178720" cy="32004"/>
          </a:xfrm>
          <a:prstGeom prst="rect">
            <a:avLst/>
          </a:prstGeom>
          <a:solidFill>
            <a:srgbClr val="F0671D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0" name="Text 56"/>
          <p:cNvSpPr/>
          <p:nvPr/>
        </p:nvSpPr>
        <p:spPr>
          <a:xfrm>
            <a:off x="548640" y="40965120"/>
            <a:ext cx="2917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049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Renewable Energy Research Poster Challenge 2026  |  BRESE 2026</a:t>
            </a:r>
            <a:endParaRPr lang="en-US" sz="1800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021DAA6-3993-4F75-AB84-D7CB29C22985}"/>
              </a:ext>
            </a:extLst>
          </p:cNvPr>
          <p:cNvGrpSpPr/>
          <p:nvPr/>
        </p:nvGrpSpPr>
        <p:grpSpPr>
          <a:xfrm>
            <a:off x="25577800" y="548640"/>
            <a:ext cx="4149560" cy="3921760"/>
            <a:chOff x="25734388" y="548640"/>
            <a:chExt cx="3992972" cy="3720546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07054EEB-4645-4D14-96A5-40699A27E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34388" y="1599457"/>
              <a:ext cx="2901879" cy="2669729"/>
            </a:xfrm>
            <a:prstGeom prst="rect">
              <a:avLst/>
            </a:prstGeom>
          </p:spPr>
        </p:pic>
        <p:pic>
          <p:nvPicPr>
            <p:cNvPr id="4" name="Image 1" descr="logo_bres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866998" y="548640"/>
              <a:ext cx="1860362" cy="12603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332</Words>
  <Application>Microsoft Office PowerPoint</Application>
  <PresentationFormat>Custom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Sachin Joshi</cp:lastModifiedBy>
  <cp:revision>3</cp:revision>
  <dcterms:created xsi:type="dcterms:W3CDTF">2026-09-16T10:07:03Z</dcterms:created>
  <dcterms:modified xsi:type="dcterms:W3CDTF">2026-09-21T07:04:23Z</dcterms:modified>
</cp:coreProperties>
</file>